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1" r:id="rId3"/>
    <p:sldId id="292" r:id="rId4"/>
    <p:sldId id="284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21E"/>
    <a:srgbClr val="ED7B09"/>
    <a:srgbClr val="CE3010"/>
    <a:srgbClr val="B96007"/>
    <a:srgbClr val="CC9900"/>
    <a:srgbClr val="663300"/>
    <a:srgbClr val="05BEFF"/>
    <a:srgbClr val="CCCC00"/>
    <a:srgbClr val="CD3FBC"/>
    <a:srgbClr val="8F45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2060848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/>
              <a:t>ΖΩΓΡΑΦΙΚΗ ΣΤΙΣ ΕΚΚΛΗΣΙΕΣ</a:t>
            </a:r>
            <a:endParaRPr lang="el-GR" sz="5400" b="1" dirty="0"/>
          </a:p>
        </p:txBody>
      </p:sp>
      <p:pic>
        <p:nvPicPr>
          <p:cNvPr id="4" name="3 - Εικόνα" descr="Captur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6156176" cy="3375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4497388" cy="504056"/>
          </a:xfrm>
        </p:spPr>
        <p:txBody>
          <a:bodyPr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3</a:t>
            </a:r>
            <a:r>
              <a:rPr lang="el-GR" sz="2000" baseline="30000" dirty="0" smtClean="0">
                <a:solidFill>
                  <a:schemeClr val="tx1"/>
                </a:solidFill>
              </a:rPr>
              <a:t>η</a:t>
            </a:r>
            <a:r>
              <a:rPr lang="el-GR" sz="2000" dirty="0" smtClean="0">
                <a:solidFill>
                  <a:schemeClr val="tx1"/>
                </a:solidFill>
              </a:rPr>
              <a:t> ζώνη:  στο ύψος των Ευαγγελιστών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980728"/>
            <a:ext cx="4498975" cy="504056"/>
          </a:xfrm>
        </p:spPr>
        <p:txBody>
          <a:bodyPr>
            <a:noAutofit/>
          </a:bodyPr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4η  ζώνη: κοντά στους πιστούς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91680" y="0"/>
            <a:ext cx="66247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/>
              <a:t>ΟΜΑΔΑ Β </a:t>
            </a:r>
            <a:r>
              <a:rPr lang="el-GR" sz="9600" b="1" dirty="0" smtClean="0"/>
              <a:t/>
            </a:r>
            <a:br>
              <a:rPr lang="el-GR" sz="9600" b="1" dirty="0" smtClean="0"/>
            </a:br>
            <a:r>
              <a:rPr lang="el-GR" sz="1100" b="1" dirty="0" smtClean="0"/>
              <a:t>(Οι φωτογραφίες προέρχονται από τον Ιερό Ναό Ζωοδόχου Πηγής Λάρισας)</a:t>
            </a:r>
            <a:br>
              <a:rPr lang="el-GR" sz="1100" b="1" dirty="0" smtClean="0"/>
            </a:br>
            <a:r>
              <a:rPr lang="el-GR" sz="1100" b="1" dirty="0" smtClean="0"/>
              <a:t> </a:t>
            </a:r>
            <a:endParaRPr lang="el-GR" sz="1100" dirty="0"/>
          </a:p>
        </p:txBody>
      </p:sp>
      <p:pic>
        <p:nvPicPr>
          <p:cNvPr id="12" name="11 - Εικόνα" descr="1714105167586.jpg"/>
          <p:cNvPicPr>
            <a:picLocks noChangeAspect="1"/>
          </p:cNvPicPr>
          <p:nvPr/>
        </p:nvPicPr>
        <p:blipFill>
          <a:blip r:embed="rId2" cstate="print"/>
          <a:srcRect t="1490" r="19525" b="18234"/>
          <a:stretch>
            <a:fillRect/>
          </a:stretch>
        </p:blipFill>
        <p:spPr>
          <a:xfrm>
            <a:off x="4572000" y="1412776"/>
            <a:ext cx="4572000" cy="2664296"/>
          </a:xfrm>
          <a:prstGeom prst="rect">
            <a:avLst/>
          </a:prstGeom>
        </p:spPr>
      </p:pic>
      <p:pic>
        <p:nvPicPr>
          <p:cNvPr id="13" name="12 - Εικόνα" descr="1714105167705.jpg"/>
          <p:cNvPicPr>
            <a:picLocks noChangeAspect="1"/>
          </p:cNvPicPr>
          <p:nvPr/>
        </p:nvPicPr>
        <p:blipFill>
          <a:blip r:embed="rId3" cstate="print"/>
          <a:srcRect l="5048" t="5813" r="13840" b="13740"/>
          <a:stretch>
            <a:fillRect/>
          </a:stretch>
        </p:blipFill>
        <p:spPr>
          <a:xfrm>
            <a:off x="4572000" y="4149080"/>
            <a:ext cx="4572000" cy="2708920"/>
          </a:xfrm>
          <a:prstGeom prst="rect">
            <a:avLst/>
          </a:prstGeom>
        </p:spPr>
      </p:pic>
      <p:pic>
        <p:nvPicPr>
          <p:cNvPr id="15" name="14 - Εικόνα" descr="005.jpg"/>
          <p:cNvPicPr>
            <a:picLocks noChangeAspect="1"/>
          </p:cNvPicPr>
          <p:nvPr/>
        </p:nvPicPr>
        <p:blipFill>
          <a:blip r:embed="rId4" cstate="print"/>
          <a:srcRect l="46169" t="17450" r="17314" b="44750"/>
          <a:stretch>
            <a:fillRect/>
          </a:stretch>
        </p:blipFill>
        <p:spPr>
          <a:xfrm>
            <a:off x="0" y="1412776"/>
            <a:ext cx="4499992" cy="2664296"/>
          </a:xfrm>
          <a:prstGeom prst="rect">
            <a:avLst/>
          </a:prstGeom>
        </p:spPr>
      </p:pic>
      <p:pic>
        <p:nvPicPr>
          <p:cNvPr id="22" name="21 - Εικόνα" descr="005.jpg"/>
          <p:cNvPicPr>
            <a:picLocks noChangeAspect="1"/>
          </p:cNvPicPr>
          <p:nvPr/>
        </p:nvPicPr>
        <p:blipFill>
          <a:blip r:embed="rId5" cstate="print"/>
          <a:srcRect l="10242" t="15350" r="54239" b="44750"/>
          <a:stretch>
            <a:fillRect/>
          </a:stretch>
        </p:blipFill>
        <p:spPr>
          <a:xfrm>
            <a:off x="0" y="4149080"/>
            <a:ext cx="4499992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Β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endParaRPr lang="el-GR" dirty="0"/>
          </a:p>
        </p:txBody>
      </p:sp>
      <p:graphicFrame>
        <p:nvGraphicFramePr>
          <p:cNvPr id="9" name="3 - Θέση περιεχομένου"/>
          <p:cNvGraphicFramePr>
            <a:graphicFrameLocks/>
          </p:cNvGraphicFramePr>
          <p:nvPr/>
        </p:nvGraphicFramePr>
        <p:xfrm>
          <a:off x="251520" y="1340768"/>
          <a:ext cx="8568952" cy="51125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6540"/>
                <a:gridCol w="2001852"/>
                <a:gridCol w="2376264"/>
                <a:gridCol w="2664296"/>
              </a:tblGrid>
              <a:tr h="102177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ΖΩΝΕΣ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ΒΛΕΠΩ;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ΝΟΜΙΖΩ;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ΑΝΑΡΩΤΙΕΜΑΙ;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5397">
                <a:tc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</a:t>
                      </a:r>
                      <a:r>
                        <a:rPr lang="el-GR" sz="24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η</a:t>
                      </a:r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ΖΩΝΗ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5397">
                <a:tc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</a:t>
                      </a:r>
                      <a:r>
                        <a:rPr lang="el-GR" sz="24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η</a:t>
                      </a:r>
                      <a:r>
                        <a:rPr lang="el-GR" sz="2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ΖΩΝΗ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ΔΩΔ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>
          <a:xfrm>
            <a:off x="0" y="1700808"/>
            <a:ext cx="2771800" cy="5157192"/>
          </a:xfr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Β 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r>
              <a:rPr lang="el-GR" sz="2200" b="1" dirty="0" smtClean="0">
                <a:solidFill>
                  <a:schemeClr val="tx1"/>
                </a:solidFill>
              </a:rPr>
              <a:t>ΔΙΝΩ ΤΟΝ ΤΙΤΛΟ ΠΟΥ ΤΑΙΡΙΑΖΕΙ</a:t>
            </a:r>
            <a:endParaRPr lang="el-GR" sz="2200" dirty="0"/>
          </a:p>
        </p:txBody>
      </p:sp>
      <p:pic>
        <p:nvPicPr>
          <p:cNvPr id="6" name="5 - Εικόνα" descr="ΔΩΔ5.JPG"/>
          <p:cNvPicPr>
            <a:picLocks noChangeAspect="1"/>
          </p:cNvPicPr>
          <p:nvPr/>
        </p:nvPicPr>
        <p:blipFill>
          <a:blip r:embed="rId3" cstate="print"/>
          <a:srcRect b="5193"/>
          <a:stretch>
            <a:fillRect/>
          </a:stretch>
        </p:blipFill>
        <p:spPr>
          <a:xfrm>
            <a:off x="2843808" y="1700808"/>
            <a:ext cx="3035736" cy="5157192"/>
          </a:xfrm>
          <a:prstGeom prst="rect">
            <a:avLst/>
          </a:prstGeom>
        </p:spPr>
      </p:pic>
      <p:pic>
        <p:nvPicPr>
          <p:cNvPr id="7" name="6 - Εικόνα" descr="ΔΩΔ6.JPG"/>
          <p:cNvPicPr>
            <a:picLocks noChangeAspect="1"/>
          </p:cNvPicPr>
          <p:nvPr/>
        </p:nvPicPr>
        <p:blipFill>
          <a:blip r:embed="rId4" cstate="print"/>
          <a:srcRect b="3758"/>
          <a:stretch>
            <a:fillRect/>
          </a:stretch>
        </p:blipFill>
        <p:spPr>
          <a:xfrm>
            <a:off x="6012160" y="1700808"/>
            <a:ext cx="3131840" cy="51571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683</TotalTime>
  <Words>36</Words>
  <Application>Microsoft Office PowerPoint</Application>
  <PresentationFormat>Προβολή στην οθόνη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Ροή</vt:lpstr>
      <vt:lpstr>ΖΩΓΡΑΦΙΚΗ ΣΤΙΣ ΕΚΚΛΗΣΙΕΣ</vt:lpstr>
      <vt:lpstr>Διαφάνεια 2</vt:lpstr>
      <vt:lpstr>ΟΜΑΔΑ Β </vt:lpstr>
      <vt:lpstr>ΟΜΑΔΑ Β  ΔΙΝΩ ΤΟΝ ΤΙΤΛΟ ΠΟΥ ΤΑΙΡΙΑΖΕΙ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ΙΩΑΝΝΗΣ ΚΑΠΟΔΙΣΤΡΙΑΣ ΚΑΙ ΤΟ ΕΡΓΟ ΤΟΥ</dc:title>
  <dc:creator>USER</dc:creator>
  <cp:lastModifiedBy>USER</cp:lastModifiedBy>
  <cp:revision>131</cp:revision>
  <dcterms:created xsi:type="dcterms:W3CDTF">2024-02-25T08:30:47Z</dcterms:created>
  <dcterms:modified xsi:type="dcterms:W3CDTF">2024-06-27T13:14:56Z</dcterms:modified>
</cp:coreProperties>
</file>